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1D2C9-3256-4814-A88C-013CC7723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E7D87-A15F-4FD6-9C82-7E1EA3F85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526CF-8492-41FA-B827-127ADEE5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52FF0-8194-46CC-9984-317792BC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665D-595B-45B9-9F03-7DAEAC74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5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766A-2890-4BF1-A211-E9803311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3BC5C-6E3A-4134-9126-55379AFDE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73C0C-A6FB-4778-8EA2-E954F277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F6054-9407-4792-B118-F6D6E5BF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A6D81-0695-41C5-ACFA-3BABA00D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0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B45F8-E725-4D8C-8276-378200675D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70F96-D5BB-4DB6-899C-D2F0A6FB7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D82BA-400A-46A0-80AD-E6555B78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62EDD-F1DC-41F9-A86A-98E78188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FF934-8660-4098-A1FA-4ABB49D6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82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F0728-1572-4456-9B02-3E10446D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1411-CE5D-4A47-8EF6-7CF287ED0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3C6F5-0A9F-43E9-B42A-80E36769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63E07-8B56-4B04-9A0F-8BE93635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C9459-1058-47F2-B62C-4FD31A75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8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4C25B-98D8-4884-9359-B1BEF500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01B42-C733-4C63-8973-039E1DF85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532F-5566-4E2C-B667-D59E3AD51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B4EFF-504F-4821-8730-DB6FC35CA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BE7ED-9780-46CB-A364-E2631FD6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0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60D6-A247-4A1C-864B-9F0EB490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6BA36-8A7D-457B-8428-267FB7955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78477-B358-4DF3-A067-022213BCE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02BF8-47EB-48FF-8403-F8A25EC9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3EA69-AB65-4581-A98E-0174FFB2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7EDD7-2768-4885-8C43-05115645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22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9070-BA5F-4056-8D95-5A87A970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A9C9A-5FFA-4935-8E6C-8A7F3840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605CD-85CB-49DC-A28A-3B8C36FFE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242DF-107C-45A2-B90B-A3DB99CBA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540FD5-4080-430E-ABFD-B4C2985BD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C97B6D-B439-4FBD-B985-586F0B77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7F29EA-38C5-4A14-9829-E5DE74F78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59A1E3-9A92-4244-B912-83994A668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07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111D-6EDD-4D64-9316-F6B76067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0C178B-05AF-4590-B4C9-A5517D69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872BB-F800-4EC5-A171-229FC086F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AEB6A-95E5-4AB6-8FBC-10ED2AD7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7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27927-666E-48B6-A4D5-EFBBB62B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88DA0-2FA7-421F-BE98-8ABBFBD1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97173-358F-4FC2-B1E1-DE63275A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4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AA140-D541-411C-997E-715E342C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19641-C09F-4C6D-B131-B00D38AC7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F69A0-F218-48C8-A5A7-A13E1A5FD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20064-F892-4AAF-88D5-88ECEBB1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8F589-F5D7-4B19-8E14-72A507B5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2BDE9-CF94-4779-85DD-99284A96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82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7BBC-4551-44EC-89E7-41D6C50E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55A5DC-3CCC-4626-ACDF-758CAC11C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C5466-A3E8-49F8-88AE-3CFE9FC5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E2DE19-6C90-40C9-9DC9-56E65666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386D6-1E09-4A67-B5CE-059881EE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26609-089C-49BF-92A7-7EB2E33C7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6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22034-74C3-48B9-8EBA-A96CA330E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0CE5F-8DD3-4CC7-BAA7-70F4D5B1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203F3-C191-481F-97B0-CCAB6D2F6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096C-0FC7-4EB2-A201-FC992C28E92E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26017-47F1-4EF5-99D4-F3747C6A5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9F4F3-E533-48FA-B3D9-9AB7790D7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85F4-5947-43B1-B478-0010145561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BC31-047A-4173-92CC-1665CA286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07787-2E0D-46B8-A342-C6DB177503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68892ED6-93CE-4CA0-89D8-3686974DD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1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6A97-9F93-4349-A42D-03669C79B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68091-1BDF-4824-9BD2-91AB59F5B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7362B13E-1852-4EBA-A977-A5852D4624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1287" b="75348"/>
          <a:stretch/>
        </p:blipFill>
        <p:spPr>
          <a:xfrm>
            <a:off x="0" y="0"/>
            <a:ext cx="12349018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4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DB27-E5F2-4243-9D2E-E9C10DBE9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0ED7-F766-49BD-ABF5-0E11E6EE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02344-F326-45DD-8251-3E49324CD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25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Hooper</dc:creator>
  <cp:lastModifiedBy>Carrie Hooper</cp:lastModifiedBy>
  <cp:revision>3</cp:revision>
  <dcterms:created xsi:type="dcterms:W3CDTF">2020-10-27T11:51:17Z</dcterms:created>
  <dcterms:modified xsi:type="dcterms:W3CDTF">2021-04-08T07:42:18Z</dcterms:modified>
</cp:coreProperties>
</file>